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  <p:sldId id="302" r:id="rId3"/>
    <p:sldId id="303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312" r:id="rId13"/>
    <p:sldId id="313" r:id="rId14"/>
    <p:sldId id="31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0572B-0A1D-EB68-33A8-16ACA8769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EA0241-FA43-7080-6771-CAC383EA89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A7A13F-2943-1D02-49EE-F099F3983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82D78-E5B4-CDD6-9516-F9572CEB5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32CBE-91A3-6609-0D68-3A080C1C9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96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82AAA-24DE-EDD7-E0F3-39B9D4556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E4ABC3-CFB4-A10A-DB82-59AA79734C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AB8D9-D1AD-15BA-EE88-76882364C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49343-0AB8-ACFD-69F3-4ADA97700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0FE48-4CCD-E905-6407-E0E2E40AB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783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63EB15-CCB0-D18A-9A18-4F6A0B9CC0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A82065-8569-67D0-5832-2C8FF93DC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16EEA-6EF9-2D58-7817-FE92254C0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71360-983F-A99C-181F-E4F6E15BD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FD0D3-2A19-045C-CCBD-CF673BF3D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333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E499B-9B4D-38FD-811E-C971BFE6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21D5E-318A-211E-E7E6-6C7213506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58D66-2330-D5AD-DA50-56C34DE71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0887E-61D9-5918-8CDE-FFB4A8926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7918F-9A21-5EED-3F84-1A4F00D35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451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DEDFF-4641-21E2-947D-54A97CD4F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B2850-5D03-44A4-B2AD-7E97034675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2D90B-4052-2205-DD60-72CE3EC70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3D16E-30E2-FAD4-CD01-D6214F8DF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6CC9A-8476-2A7E-99E2-207B1091E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773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EA79-606E-0464-2172-73E3F7D23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7F004-0014-C897-A836-00C7B860EF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9363C-1D7E-A495-5173-FF9AF6C966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04B3C-2F5D-2525-D4ED-118FD2B62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70189A-7A50-0FB5-4C7B-A271A93A4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24374-AC88-3209-C9EE-C4E2AB03F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17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ECE79-60F0-55D9-00AD-9BB7D905C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9D1308-D6F2-FECF-0F15-039DD0EAC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E9D43-B566-8C7D-2A3C-8CCA6770D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A254CA-C6DA-910C-F477-D3401F05FB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968E62-3594-CED1-10D9-8D81D0E69A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53DBFF-3649-D35B-82F2-530DDB632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9A3667-8120-166F-3A41-546C86F8C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E9D8D1-A19C-C043-1376-1DF636D72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62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32BA2-2227-6B9F-BCE2-4B86D7039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3045D8-B91E-1B94-B830-5FDA9EDC7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6B2A8F-4808-32C2-B545-600C9D5D1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104C02-12CA-967D-5257-551C3A599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08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2A2427-2C57-BE13-EF72-262A1C7FD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B31183-BB7D-8117-23A1-9D95D6FE0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CD0B0-9EB1-8048-010C-9059F3CB6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81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09D03-65B1-1FA6-6B39-AD4669432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D09E3-B13F-A334-B582-4442B3450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A1CD2E-4CAC-764F-1461-23DE3DD7B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E4CF51-EF99-F9B2-E3A2-330903C8D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2B0904-30F8-2998-95D2-CF8624FE6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86A64E-CD4B-D0DF-C153-9B9504DA1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99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2FE76-CBA1-CA57-E77E-A6EB9F418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889664-A74A-ABB6-A3FA-0539FA8EE1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52D34-25E2-6B31-7645-BFE874294C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FFC00F-18B0-7C56-0CD1-96C0041F9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189179-3FD0-18B2-9132-950219EE1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D394B-C411-CCA4-BFF9-1923A4B7D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72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9DBC45-F974-25FC-13AD-1296BB3F2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EBB5F-47D5-1814-9668-4E75BDD59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3B69E-EAF7-C208-077C-D695C4DBA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5C501-6D69-411F-96D4-3F1C6F9B29B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810E7-CE2C-B144-9AF4-8CAF6B51DE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221F0-0D9E-DCB0-6214-ADC4DB22F5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0491A1-D0E6-4F01-BCFB-E03FD6F0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25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FC1F9B-F9D3-A189-3986-116C6EFF1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223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860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0F5FCAF-8475-9B95-0A10-6194B76B10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444" b="-1"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9547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76123A3-7E2C-FF91-1EA4-621A8E4E65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777" b="-1"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6985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FAE4FA-13FE-7C93-8E24-B363F3240F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333"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8886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artoon of two people&#10;&#10;Description automatically generated">
            <a:extLst>
              <a:ext uri="{FF2B5EF4-FFF2-40B4-BE49-F238E27FC236}">
                <a16:creationId xmlns:a16="http://schemas.microsoft.com/office/drawing/2014/main" id="{A0F1D13F-3E05-E3FC-1F70-0D8382E2D6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556"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37904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2F78E5B-D955-1177-CE11-B6E356188A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555"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739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C871E9D-E863-9182-55BD-DDE80528BD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223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749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39C7AF7-0B48-E916-9CE7-0DC8B7E96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667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544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7056FB5-8F3E-848B-356C-8E969BB5B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781" b="1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927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17B0259-042F-22A2-62E1-A056DFABFF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65" r="-1" b="-1"/>
          <a:stretch/>
        </p:blipFill>
        <p:spPr>
          <a:xfrm>
            <a:off x="763524" y="733986"/>
            <a:ext cx="10664952" cy="5390029"/>
          </a:xfrm>
          <a:prstGeom prst="rect">
            <a:avLst/>
          </a:prstGeom>
          <a:effectLst>
            <a:outerShdw blurRad="292100" dist="165100" dir="6000000" sx="97000" sy="97000" algn="t" rotWithShape="0">
              <a:prstClr val="black">
                <a:alpha val="3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91579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4F1047-8780-49E8-0C3F-33C1024EAE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" b="1385"/>
          <a:stretch/>
        </p:blipFill>
        <p:spPr>
          <a:xfrm>
            <a:off x="763524" y="733986"/>
            <a:ext cx="10664952" cy="5390029"/>
          </a:xfrm>
          <a:prstGeom prst="rect">
            <a:avLst/>
          </a:prstGeom>
          <a:effectLst>
            <a:outerShdw blurRad="292100" dist="165100" dir="6000000" sx="97000" sy="97000" algn="t" rotWithShape="0">
              <a:prstClr val="black">
                <a:alpha val="3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288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CC25F1-55F0-A53C-6801-8399BAE3C5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" b="3272"/>
          <a:stretch/>
        </p:blipFill>
        <p:spPr>
          <a:xfrm>
            <a:off x="763524" y="733986"/>
            <a:ext cx="10664952" cy="5390029"/>
          </a:xfrm>
          <a:prstGeom prst="rect">
            <a:avLst/>
          </a:prstGeom>
          <a:effectLst>
            <a:outerShdw blurRad="292100" dist="165100" dir="6000000" sx="97000" sy="97000" algn="t" rotWithShape="0">
              <a:prstClr val="black">
                <a:alpha val="3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36246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8ED72E-F48C-63E4-D9B7-2936D18763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110" b="-1"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1946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37FEF8-9117-7D32-89EB-B3FA318C55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42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493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Cotiviti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KC, Surendra</dc:creator>
  <cp:lastModifiedBy>KC, Surendra</cp:lastModifiedBy>
  <cp:revision>1</cp:revision>
  <dcterms:created xsi:type="dcterms:W3CDTF">2023-11-23T14:35:12Z</dcterms:created>
  <dcterms:modified xsi:type="dcterms:W3CDTF">2023-11-23T14:36:08Z</dcterms:modified>
</cp:coreProperties>
</file>

<file path=docProps/thumbnail.jpeg>
</file>